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1945600" cy="29260800"/>
  <p:notesSz cx="6858000" cy="9144000"/>
  <p:embeddedFontLst>
    <p:embeddedFont>
      <p:font typeface="Archivo Black" charset="1" panose="020B0A03020202020B04"/>
      <p:regular r:id="rId7"/>
    </p:embeddedFont>
    <p:embeddedFont>
      <p:font typeface="Canva Sans" charset="1" panose="020B0503030501040103"/>
      <p:regular r:id="rId8"/>
    </p:embeddedFont>
    <p:embeddedFont>
      <p:font typeface="Canva Sans Bold" charset="1" panose="020B08030305010401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56385" y="-13552055"/>
            <a:ext cx="36058370" cy="23663306"/>
          </a:xfrm>
          <a:custGeom>
            <a:avLst/>
            <a:gdLst/>
            <a:ahLst/>
            <a:cxnLst/>
            <a:rect r="r" b="b" t="t" l="l"/>
            <a:pathLst>
              <a:path h="23663306" w="36058370">
                <a:moveTo>
                  <a:pt x="0" y="0"/>
                </a:moveTo>
                <a:lnTo>
                  <a:pt x="36058370" y="0"/>
                </a:lnTo>
                <a:lnTo>
                  <a:pt x="36058370" y="23663306"/>
                </a:lnTo>
                <a:lnTo>
                  <a:pt x="0" y="236633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7056385" y="19727595"/>
            <a:ext cx="36058370" cy="23663306"/>
          </a:xfrm>
          <a:custGeom>
            <a:avLst/>
            <a:gdLst/>
            <a:ahLst/>
            <a:cxnLst/>
            <a:rect r="r" b="b" t="t" l="l"/>
            <a:pathLst>
              <a:path h="23663306" w="36058370">
                <a:moveTo>
                  <a:pt x="0" y="23663306"/>
                </a:moveTo>
                <a:lnTo>
                  <a:pt x="36058370" y="23663306"/>
                </a:lnTo>
                <a:lnTo>
                  <a:pt x="36058370" y="0"/>
                </a:lnTo>
                <a:lnTo>
                  <a:pt x="0" y="0"/>
                </a:lnTo>
                <a:lnTo>
                  <a:pt x="0" y="23663306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985877" y="5431882"/>
            <a:ext cx="9973846" cy="9799303"/>
          </a:xfrm>
          <a:custGeom>
            <a:avLst/>
            <a:gdLst/>
            <a:ahLst/>
            <a:cxnLst/>
            <a:rect r="r" b="b" t="t" l="l"/>
            <a:pathLst>
              <a:path h="9799303" w="9973846">
                <a:moveTo>
                  <a:pt x="0" y="0"/>
                </a:moveTo>
                <a:lnTo>
                  <a:pt x="9973846" y="0"/>
                </a:lnTo>
                <a:lnTo>
                  <a:pt x="9973846" y="9799304"/>
                </a:lnTo>
                <a:lnTo>
                  <a:pt x="0" y="97993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194560" y="17222301"/>
            <a:ext cx="17556480" cy="2258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613"/>
              </a:lnSpc>
            </a:pPr>
            <a:r>
              <a:rPr lang="en-US" sz="17487">
                <a:solidFill>
                  <a:srgbClr val="449AB2"/>
                </a:solidFill>
                <a:latin typeface="Archivo Black"/>
                <a:ea typeface="Archivo Black"/>
                <a:cs typeface="Archivo Black"/>
                <a:sym typeface="Archivo Black"/>
              </a:rPr>
              <a:t>Baby Shower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662788" y="15978735"/>
            <a:ext cx="13108057" cy="875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91"/>
              </a:lnSpc>
            </a:pPr>
            <a:r>
              <a:rPr lang="en-US" sz="5279">
                <a:solidFill>
                  <a:srgbClr val="449AB2"/>
                </a:solidFill>
                <a:latin typeface="Canva Sans"/>
                <a:ea typeface="Canva Sans"/>
                <a:cs typeface="Canva Sans"/>
                <a:sym typeface="Canva Sans"/>
              </a:rPr>
              <a:t>JOIN US FOR BABY SHOWER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522494" y="19603770"/>
            <a:ext cx="8900613" cy="1102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74"/>
              </a:lnSpc>
            </a:pPr>
            <a:r>
              <a:rPr lang="en-US" b="true" sz="6481">
                <a:solidFill>
                  <a:srgbClr val="449AB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 Alfredo Torres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684393" y="21930894"/>
            <a:ext cx="14576813" cy="875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91"/>
              </a:lnSpc>
            </a:pPr>
            <a:r>
              <a:rPr lang="en-US" sz="5279">
                <a:solidFill>
                  <a:srgbClr val="449AB2"/>
                </a:solidFill>
                <a:latin typeface="Canva Sans"/>
                <a:ea typeface="Canva Sans"/>
                <a:cs typeface="Canva Sans"/>
                <a:sym typeface="Canva Sans"/>
              </a:rPr>
              <a:t>123 Anywhere st., Any City, ST 12345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82806" y="20915923"/>
            <a:ext cx="9579989" cy="875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91"/>
              </a:lnSpc>
            </a:pPr>
            <a:r>
              <a:rPr lang="en-US" sz="5279">
                <a:solidFill>
                  <a:srgbClr val="449AB2"/>
                </a:solidFill>
                <a:latin typeface="Canva Sans"/>
                <a:ea typeface="Canva Sans"/>
                <a:cs typeface="Canva Sans"/>
                <a:sym typeface="Canva Sans"/>
              </a:rPr>
              <a:t>Tuesday, 22 December, 2023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DAGn35VVXk8</dc:identifier>
  <dcterms:modified xsi:type="dcterms:W3CDTF">2011-08-01T06:04:30Z</dcterms:modified>
  <cp:revision>1</cp:revision>
  <dc:title>White Blue Minimalist Baby Shower Card</dc:title>
</cp:coreProperties>
</file>