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945600" cy="29260800"/>
  <p:notesSz cx="6858000" cy="9144000"/>
  <p:embeddedFontLst>
    <p:embeddedFont>
      <p:font typeface="Agrandir Thin" charset="1" panose="00000200000000000000"/>
      <p:regular r:id="rId7"/>
    </p:embeddedFont>
    <p:embeddedFont>
      <p:font typeface="Agrandir Medium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65871" y="5364087"/>
            <a:ext cx="5084324" cy="6219356"/>
          </a:xfrm>
          <a:custGeom>
            <a:avLst/>
            <a:gdLst/>
            <a:ahLst/>
            <a:cxnLst/>
            <a:rect r="r" b="b" t="t" l="l"/>
            <a:pathLst>
              <a:path h="6219356" w="5084324">
                <a:moveTo>
                  <a:pt x="0" y="0"/>
                </a:moveTo>
                <a:lnTo>
                  <a:pt x="5084324" y="0"/>
                </a:lnTo>
                <a:lnTo>
                  <a:pt x="5084324" y="6219356"/>
                </a:lnTo>
                <a:lnTo>
                  <a:pt x="0" y="6219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167181" y="5364087"/>
            <a:ext cx="5084324" cy="6219356"/>
          </a:xfrm>
          <a:custGeom>
            <a:avLst/>
            <a:gdLst/>
            <a:ahLst/>
            <a:cxnLst/>
            <a:rect r="r" b="b" t="t" l="l"/>
            <a:pathLst>
              <a:path h="6219356" w="5084324">
                <a:moveTo>
                  <a:pt x="5084324" y="0"/>
                </a:moveTo>
                <a:lnTo>
                  <a:pt x="0" y="0"/>
                </a:lnTo>
                <a:lnTo>
                  <a:pt x="0" y="6219356"/>
                </a:lnTo>
                <a:lnTo>
                  <a:pt x="5084324" y="6219356"/>
                </a:lnTo>
                <a:lnTo>
                  <a:pt x="5084324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507813" y="3893070"/>
            <a:ext cx="10996724" cy="10927994"/>
          </a:xfrm>
          <a:custGeom>
            <a:avLst/>
            <a:gdLst/>
            <a:ahLst/>
            <a:cxnLst/>
            <a:rect r="r" b="b" t="t" l="l"/>
            <a:pathLst>
              <a:path h="10927994" w="10996724">
                <a:moveTo>
                  <a:pt x="0" y="0"/>
                </a:moveTo>
                <a:lnTo>
                  <a:pt x="10996723" y="0"/>
                </a:lnTo>
                <a:lnTo>
                  <a:pt x="10996723" y="10927994"/>
                </a:lnTo>
                <a:lnTo>
                  <a:pt x="0" y="10927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15526" y="22842609"/>
            <a:ext cx="15324899" cy="2096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1"/>
              </a:lnSpc>
            </a:pPr>
            <a:r>
              <a:rPr lang="en-US" sz="5701" spc="450">
                <a:solidFill>
                  <a:srgbClr val="83967B"/>
                </a:solidFill>
                <a:latin typeface="Agrandir Thin"/>
                <a:ea typeface="Agrandir Thin"/>
                <a:cs typeface="Agrandir Thin"/>
                <a:sym typeface="Agrandir Thin"/>
              </a:rPr>
              <a:t>Sunday, 21 December 2023 </a:t>
            </a:r>
          </a:p>
          <a:p>
            <a:pPr algn="ctr">
              <a:lnSpc>
                <a:spcPts val="7981"/>
              </a:lnSpc>
            </a:pPr>
            <a:r>
              <a:rPr lang="en-US" sz="5701" spc="450">
                <a:solidFill>
                  <a:srgbClr val="83967B"/>
                </a:solidFill>
                <a:latin typeface="Agrandir Thin"/>
                <a:ea typeface="Agrandir Thin"/>
                <a:cs typeface="Agrandir Thin"/>
                <a:sym typeface="Agrandir Thin"/>
              </a:rPr>
              <a:t>123 Anywhere st., Any City, ST 12345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878943" y="21086753"/>
            <a:ext cx="14187713" cy="1727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2"/>
              </a:lnSpc>
            </a:pPr>
            <a:r>
              <a:rPr lang="en-US" b="true" sz="8715">
                <a:solidFill>
                  <a:srgbClr val="83967B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Baby Girl : Bailey Dupont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98742" y="17199429"/>
            <a:ext cx="18148115" cy="4162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52"/>
              </a:lnSpc>
            </a:pPr>
            <a:r>
              <a:rPr lang="en-US" b="true" sz="20894">
                <a:solidFill>
                  <a:srgbClr val="83967B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Baby Shower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78943" y="16813124"/>
            <a:ext cx="14187713" cy="1232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02"/>
              </a:lnSpc>
            </a:pPr>
            <a:r>
              <a:rPr lang="en-US" sz="6216" spc="547">
                <a:solidFill>
                  <a:srgbClr val="83967B"/>
                </a:solidFill>
                <a:latin typeface="Agrandir Thin"/>
                <a:ea typeface="Agrandir Thin"/>
                <a:cs typeface="Agrandir Thin"/>
                <a:sym typeface="Agrandir Thin"/>
              </a:rPr>
              <a:t>JOIN US FOR BABY 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DAGn34BjhR8</dc:identifier>
  <dcterms:modified xsi:type="dcterms:W3CDTF">2011-08-01T06:04:30Z</dcterms:modified>
  <cp:revision>1</cp:revision>
  <dc:title>White Brown Minimalist Baby Shower Card</dc:title>
</cp:coreProperties>
</file>