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945600" cy="29260800"/>
  <p:notesSz cx="6858000" cy="9144000"/>
  <p:embeddedFontLst>
    <p:embeddedFont>
      <p:font typeface="RoxboroughCF" charset="1" panose="00000500000000000000"/>
      <p:regular r:id="rId7"/>
    </p:embeddedFont>
    <p:embeddedFont>
      <p:font typeface="Open Sauce" charset="1" panose="00000500000000000000"/>
      <p:regular r:id="rId8"/>
    </p:embeddedFont>
    <p:embeddedFont>
      <p:font typeface="Un Jour Merveilleux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4095830" y="22702788"/>
            <a:ext cx="5367840" cy="0"/>
          </a:xfrm>
          <a:prstGeom prst="line">
            <a:avLst/>
          </a:prstGeom>
          <a:ln cap="flat" w="47625">
            <a:solidFill>
              <a:srgbClr val="D9BD8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4095830" y="24212439"/>
            <a:ext cx="5367840" cy="0"/>
          </a:xfrm>
          <a:prstGeom prst="line">
            <a:avLst/>
          </a:prstGeom>
          <a:ln cap="flat" w="47625">
            <a:solidFill>
              <a:srgbClr val="D9BD8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2482967" y="22702788"/>
            <a:ext cx="5367840" cy="0"/>
          </a:xfrm>
          <a:prstGeom prst="line">
            <a:avLst/>
          </a:prstGeom>
          <a:ln cap="flat" w="47625">
            <a:solidFill>
              <a:srgbClr val="D9BD8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2482967" y="24212439"/>
            <a:ext cx="5367840" cy="0"/>
          </a:xfrm>
          <a:prstGeom prst="line">
            <a:avLst/>
          </a:prstGeom>
          <a:ln cap="flat" w="47625">
            <a:solidFill>
              <a:srgbClr val="D9BD8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5785874" y="1143668"/>
            <a:ext cx="10957436" cy="11138435"/>
          </a:xfrm>
          <a:custGeom>
            <a:avLst/>
            <a:gdLst/>
            <a:ahLst/>
            <a:cxnLst/>
            <a:rect r="r" b="b" t="t" l="l"/>
            <a:pathLst>
              <a:path h="11138435" w="10957436">
                <a:moveTo>
                  <a:pt x="0" y="0"/>
                </a:moveTo>
                <a:lnTo>
                  <a:pt x="10957436" y="0"/>
                </a:lnTo>
                <a:lnTo>
                  <a:pt x="10957436" y="11138435"/>
                </a:lnTo>
                <a:lnTo>
                  <a:pt x="0" y="111384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535371" y="-2072491"/>
            <a:ext cx="9817418" cy="10017773"/>
          </a:xfrm>
          <a:custGeom>
            <a:avLst/>
            <a:gdLst/>
            <a:ahLst/>
            <a:cxnLst/>
            <a:rect r="r" b="b" t="t" l="l"/>
            <a:pathLst>
              <a:path h="10017773" w="9817418">
                <a:moveTo>
                  <a:pt x="0" y="0"/>
                </a:moveTo>
                <a:lnTo>
                  <a:pt x="9817418" y="0"/>
                </a:lnTo>
                <a:lnTo>
                  <a:pt x="9817418" y="10017773"/>
                </a:lnTo>
                <a:lnTo>
                  <a:pt x="0" y="100177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538939" y="-1922954"/>
            <a:ext cx="9817418" cy="10017773"/>
          </a:xfrm>
          <a:custGeom>
            <a:avLst/>
            <a:gdLst/>
            <a:ahLst/>
            <a:cxnLst/>
            <a:rect r="r" b="b" t="t" l="l"/>
            <a:pathLst>
              <a:path h="10017773" w="9817418">
                <a:moveTo>
                  <a:pt x="9817418" y="0"/>
                </a:moveTo>
                <a:lnTo>
                  <a:pt x="0" y="0"/>
                </a:lnTo>
                <a:lnTo>
                  <a:pt x="0" y="10017773"/>
                </a:lnTo>
                <a:lnTo>
                  <a:pt x="9817418" y="10017773"/>
                </a:lnTo>
                <a:lnTo>
                  <a:pt x="9817418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585300" y="22500678"/>
            <a:ext cx="2775001" cy="1585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72"/>
              </a:lnSpc>
            </a:pPr>
            <a:r>
              <a:rPr lang="en-US" sz="9409">
                <a:solidFill>
                  <a:srgbClr val="705E3C"/>
                </a:solidFill>
                <a:latin typeface="RoxboroughCF"/>
                <a:ea typeface="RoxboroughCF"/>
                <a:cs typeface="RoxboroughCF"/>
                <a:sym typeface="RoxboroughCF"/>
              </a:rPr>
              <a:t>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95830" y="23112403"/>
            <a:ext cx="5367840" cy="575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4B4A4A"/>
                </a:solidFill>
                <a:latin typeface="Open Sauce"/>
                <a:ea typeface="Open Sauce"/>
                <a:cs typeface="Open Sauce"/>
                <a:sym typeface="Open Sauce"/>
              </a:rPr>
              <a:t>MONDAY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482967" y="23112403"/>
            <a:ext cx="5367840" cy="575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4B4A4A"/>
                </a:solidFill>
                <a:latin typeface="Open Sauce"/>
                <a:ea typeface="Open Sauce"/>
                <a:cs typeface="Open Sauce"/>
                <a:sym typeface="Open Sauce"/>
              </a:rPr>
              <a:t>8:30PM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21408" y="26570466"/>
            <a:ext cx="14903821" cy="1173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4B4A4A"/>
                </a:solidFill>
                <a:latin typeface="Open Sauce"/>
                <a:ea typeface="Open Sauce"/>
                <a:cs typeface="Open Sauce"/>
                <a:sym typeface="Open Sauce"/>
              </a:rPr>
              <a:t>123 ANYWHERE ST., ANY CITY,</a:t>
            </a:r>
          </a:p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4B4A4A"/>
                </a:solidFill>
                <a:latin typeface="Open Sauce"/>
                <a:ea typeface="Open Sauce"/>
                <a:cs typeface="Open Sauce"/>
                <a:sym typeface="Open Sauce"/>
              </a:rPr>
              <a:t>ST 12345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49629" y="21553579"/>
            <a:ext cx="5646342" cy="575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4B4A4A"/>
                </a:solidFill>
                <a:latin typeface="Open Sauce"/>
                <a:ea typeface="Open Sauce"/>
                <a:cs typeface="Open Sauce"/>
                <a:sym typeface="Open Sauce"/>
              </a:rPr>
              <a:t>JANUARY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518218" y="14061431"/>
            <a:ext cx="16909164" cy="3276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77"/>
              </a:lnSpc>
            </a:pPr>
            <a:r>
              <a:rPr lang="en-US" sz="19340" spc="1953">
                <a:solidFill>
                  <a:srgbClr val="CBA966"/>
                </a:solidFill>
                <a:latin typeface="RoxboroughCF"/>
                <a:ea typeface="RoxboroughCF"/>
                <a:cs typeface="RoxboroughCF"/>
                <a:sym typeface="RoxboroughCF"/>
              </a:rPr>
              <a:t>SHOWER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253806" y="11950089"/>
            <a:ext cx="13597000" cy="369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16"/>
              </a:lnSpc>
            </a:pPr>
            <a:r>
              <a:rPr lang="en-US" sz="21797">
                <a:solidFill>
                  <a:srgbClr val="705E3C"/>
                </a:solidFill>
                <a:latin typeface="Un Jour Merveilleux"/>
                <a:ea typeface="Un Jour Merveilleux"/>
                <a:cs typeface="Un Jour Merveilleux"/>
                <a:sym typeface="Un Jour Merveilleux"/>
              </a:rPr>
              <a:t>baby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85874" y="17531254"/>
            <a:ext cx="10373851" cy="575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705E3C"/>
                </a:solidFill>
                <a:latin typeface="Open Sauce"/>
                <a:ea typeface="Open Sauce"/>
                <a:cs typeface="Open Sauce"/>
                <a:sym typeface="Open Sauce"/>
              </a:rPr>
              <a:t>HONORING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517699" y="18941950"/>
            <a:ext cx="16910202" cy="1959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90"/>
              </a:lnSpc>
            </a:pPr>
            <a:r>
              <a:rPr lang="en-US" sz="11493">
                <a:solidFill>
                  <a:srgbClr val="705E3C"/>
                </a:solidFill>
                <a:latin typeface="Un Jour Merveilleux"/>
                <a:ea typeface="Un Jour Merveilleux"/>
                <a:cs typeface="Un Jour Merveilleux"/>
                <a:sym typeface="Un Jour Merveilleux"/>
              </a:rPr>
              <a:t>Olivia Wilson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49629" y="24655653"/>
            <a:ext cx="5646342" cy="575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6"/>
              </a:lnSpc>
            </a:pPr>
            <a:r>
              <a:rPr lang="en-US" sz="3533" spc="660">
                <a:solidFill>
                  <a:srgbClr val="4B4A4A"/>
                </a:solidFill>
                <a:latin typeface="Open Sauce"/>
                <a:ea typeface="Open Sauce"/>
                <a:cs typeface="Open Sauce"/>
                <a:sym typeface="Open Sauce"/>
              </a:rPr>
              <a:t>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DAGn3ylIw8I</dc:identifier>
  <dcterms:modified xsi:type="dcterms:W3CDTF">2011-08-01T06:04:30Z</dcterms:modified>
  <cp:revision>1</cp:revision>
  <dc:title>White Cute Watercolor Flower Baby Shower Invitation</dc:title>
</cp:coreProperties>
</file>